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8" r:id="rId9"/>
    <p:sldId id="267" r:id="rId10"/>
    <p:sldId id="277" r:id="rId11"/>
    <p:sldId id="266" r:id="rId12"/>
    <p:sldId id="278" r:id="rId13"/>
    <p:sldId id="282" r:id="rId14"/>
    <p:sldId id="283" r:id="rId15"/>
    <p:sldId id="284" r:id="rId16"/>
    <p:sldId id="285" r:id="rId17"/>
    <p:sldId id="279" r:id="rId18"/>
    <p:sldId id="287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81" r:id="rId27"/>
    <p:sldId id="297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1EA27-C7CE-49B0-A111-912668EB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90"/>
          <a:stretch/>
        </p:blipFill>
        <p:spPr>
          <a:xfrm>
            <a:off x="941983" y="1616765"/>
            <a:ext cx="5617844" cy="4094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87BA9-FDA8-46A9-82F9-C7B6829FD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77"/>
          <a:stretch/>
        </p:blipFill>
        <p:spPr>
          <a:xfrm>
            <a:off x="6745356" y="2960064"/>
            <a:ext cx="5446644" cy="2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C2DF-8A13-4AB9-B006-D6DE5010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82"/>
          <a:stretch/>
        </p:blipFill>
        <p:spPr>
          <a:xfrm>
            <a:off x="6332611" y="1906656"/>
            <a:ext cx="5506633" cy="376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E0955-F5A0-4169-8B08-862588A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8"/>
          <a:stretch/>
        </p:blipFill>
        <p:spPr>
          <a:xfrm>
            <a:off x="1014902" y="1641613"/>
            <a:ext cx="5506633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75486-332F-49BD-8CBC-3D427376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95AA-479B-4FEC-8952-370D0BE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</TotalTime>
  <Words>80</Words>
  <Application>Microsoft Office PowerPoint</Application>
  <PresentationFormat>Widescreen</PresentationFormat>
  <Paragraphs>14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132</cp:revision>
  <dcterms:created xsi:type="dcterms:W3CDTF">2020-07-21T01:45:10Z</dcterms:created>
  <dcterms:modified xsi:type="dcterms:W3CDTF">2020-07-29T04:36:41Z</dcterms:modified>
</cp:coreProperties>
</file>